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1674" r:id="rId2"/>
    <p:sldId id="1548" r:id="rId3"/>
    <p:sldId id="1618" r:id="rId4"/>
    <p:sldId id="1673" r:id="rId5"/>
    <p:sldId id="1633" r:id="rId6"/>
    <p:sldId id="1634" r:id="rId7"/>
    <p:sldId id="1663" r:id="rId8"/>
    <p:sldId id="1947" r:id="rId9"/>
    <p:sldId id="1948" r:id="rId10"/>
    <p:sldId id="1801" r:id="rId11"/>
    <p:sldId id="1802" r:id="rId12"/>
    <p:sldId id="1805" r:id="rId13"/>
    <p:sldId id="1949" r:id="rId14"/>
    <p:sldId id="1950" r:id="rId15"/>
    <p:sldId id="1807" r:id="rId16"/>
    <p:sldId id="1808" r:id="rId17"/>
    <p:sldId id="1811" r:id="rId18"/>
    <p:sldId id="1957" r:id="rId19"/>
    <p:sldId id="1951" r:id="rId20"/>
    <p:sldId id="1952" r:id="rId21"/>
    <p:sldId id="1955" r:id="rId22"/>
    <p:sldId id="1960" r:id="rId23"/>
    <p:sldId id="1961" r:id="rId24"/>
    <p:sldId id="1962" r:id="rId25"/>
    <p:sldId id="1958" r:id="rId26"/>
    <p:sldId id="1959" r:id="rId27"/>
    <p:sldId id="1670" r:id="rId28"/>
    <p:sldId id="1671" r:id="rId29"/>
    <p:sldId id="1672" r:id="rId30"/>
    <p:sldId id="292" r:id="rId31"/>
    <p:sldId id="2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4/11/2026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April 12, 2026</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196857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27</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28</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29</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30</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31</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4/11/2026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60AD3-DD6B-6928-C421-FED3344D7C49}"/>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rgbClr val="C00000"/>
                </a:solidFill>
                <a:effectLst>
                  <a:outerShdw blurRad="38100" dist="38100" dir="2700000" algn="tl">
                    <a:srgbClr val="000000">
                      <a:alpha val="43137"/>
                    </a:srgbClr>
                  </a:outerShdw>
                </a:effectLst>
              </a:rPr>
              <a:t>Matthew 15:8-9</a:t>
            </a:r>
          </a:p>
        </p:txBody>
      </p:sp>
      <p:sp>
        <p:nvSpPr>
          <p:cNvPr id="4" name="Title 3"/>
          <p:cNvSpPr>
            <a:spLocks noGrp="1"/>
          </p:cNvSpPr>
          <p:nvPr>
            <p:ph type="title"/>
          </p:nvPr>
        </p:nvSpPr>
        <p:spPr>
          <a:xfrm>
            <a:off x="0" y="0"/>
            <a:ext cx="12192000" cy="6019800"/>
          </a:xfrm>
        </p:spPr>
        <p:txBody>
          <a:bodyPr/>
          <a:lstStyle/>
          <a:p>
            <a:pPr marL="0" marR="0" lvl="0" indent="0" algn="ctr"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br>
              <a:rPr kumimoji="0" lang="en-US" sz="75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n-ea"/>
                <a:cs typeface="+mn-cs"/>
              </a:rPr>
            </a:br>
            <a:r>
              <a:rPr kumimoji="0" lang="en-US" sz="8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rebuchet MS"/>
                <a:ea typeface="+mn-ea"/>
                <a:cs typeface="+mn-cs"/>
              </a:rPr>
              <a:t>?????</a:t>
            </a:r>
            <a:br>
              <a:rPr kumimoji="0" lang="en-US" sz="75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n-ea"/>
                <a:cs typeface="+mn-cs"/>
              </a:rPr>
            </a:br>
            <a:r>
              <a:rPr kumimoji="0" lang="en-US" sz="7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rebuchet MS"/>
                <a:ea typeface="+mn-ea"/>
                <a:cs typeface="+mn-cs"/>
              </a:rPr>
              <a:t>Does Man have the God-Given Right to Name Christ’s Church?</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124200"/>
            <a:ext cx="12192000" cy="36967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Deuteronomy 4:2 (KJV)</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Proverbs 30:5-6 (KJV)</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Revelation 22:18-19 (KJV)</a:t>
            </a:r>
          </a:p>
        </p:txBody>
      </p:sp>
      <p:sp>
        <p:nvSpPr>
          <p:cNvPr id="4" name="Title 3"/>
          <p:cNvSpPr>
            <a:spLocks noGrp="1"/>
          </p:cNvSpPr>
          <p:nvPr>
            <p:ph type="title"/>
          </p:nvPr>
        </p:nvSpPr>
        <p:spPr>
          <a:xfrm>
            <a:off x="0" y="0"/>
            <a:ext cx="12192000" cy="25908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Man Must Not Add or Take Away from What is Written in the Bible</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Deuteronomy 4:2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Ye shall not add unto the word which I command you, neither shall ye diminish ought from it, that ye may keep the commandments of the Lord your God which I command you.</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Proverbs 30:5-6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6400" b="1" baseline="30000" dirty="0"/>
              <a:t>5</a:t>
            </a:r>
            <a:r>
              <a:rPr lang="en-US" sz="6400" dirty="0"/>
              <a:t> Every word of God is pure: he is a shield unto them that put their trust in him.               </a:t>
            </a:r>
            <a:r>
              <a:rPr lang="en-US" sz="6400" b="1" baseline="30000" dirty="0"/>
              <a:t>6</a:t>
            </a:r>
            <a:r>
              <a:rPr lang="en-US" sz="6400" dirty="0"/>
              <a:t> Add thou not unto his words, lest he reprove thee, and thou be found a liar.</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8672-B87E-7AC9-F6CC-31B5327FB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901C8-266B-5C58-59DC-FAACB17B7F7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22:18-19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8577CAE-E46A-7164-330C-FB30D00AB872}"/>
              </a:ext>
            </a:extLst>
          </p:cNvPr>
          <p:cNvSpPr>
            <a:spLocks noGrp="1"/>
          </p:cNvSpPr>
          <p:nvPr>
            <p:ph sz="quarter" idx="13"/>
          </p:nvPr>
        </p:nvSpPr>
        <p:spPr>
          <a:xfrm>
            <a:off x="0" y="1143000"/>
            <a:ext cx="12192000" cy="5711190"/>
          </a:xfrm>
        </p:spPr>
        <p:txBody>
          <a:bodyPr>
            <a:noAutofit/>
          </a:bodyPr>
          <a:lstStyle/>
          <a:p>
            <a:pPr marL="45720" indent="0">
              <a:buNone/>
            </a:pPr>
            <a:r>
              <a:rPr lang="en-US" sz="5800" b="1" baseline="30000" dirty="0"/>
              <a:t>18</a:t>
            </a:r>
            <a:r>
              <a:rPr lang="en-US" sz="5800" dirty="0"/>
              <a:t> For I testify unto every man that heareth the words of the prophecy of this book, If any man shall add unto these things, God shall add unto him the plagues that are written in this book:</a:t>
            </a:r>
          </a:p>
        </p:txBody>
      </p:sp>
    </p:spTree>
    <p:extLst>
      <p:ext uri="{BB962C8B-B14F-4D97-AF65-F5344CB8AC3E}">
        <p14:creationId xmlns:p14="http://schemas.microsoft.com/office/powerpoint/2010/main" val="3890463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20AB-8825-B5DC-C91A-E1034FB38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CC318-BD33-6841-9790-632D7AE4E34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22:18-19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0546BF3-A4C1-764C-9E29-DA3F50C8EBEC}"/>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8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19</a:t>
            </a:r>
            <a:r>
              <a:rPr kumimoji="0" lang="en-US" sz="58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593685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209800"/>
            <a:ext cx="12192000" cy="46111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Isaiah 62:2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Acts 11:26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Acts 4:12 (KJV)</a:t>
            </a:r>
          </a:p>
        </p:txBody>
      </p:sp>
      <p:sp>
        <p:nvSpPr>
          <p:cNvPr id="4" name="Title 3"/>
          <p:cNvSpPr>
            <a:spLocks noGrp="1"/>
          </p:cNvSpPr>
          <p:nvPr>
            <p:ph type="title"/>
          </p:nvPr>
        </p:nvSpPr>
        <p:spPr>
          <a:xfrm>
            <a:off x="0" y="0"/>
            <a:ext cx="12192000" cy="2133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From GOD’S Mouth the Church Was Named</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Isaiah 62:2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And the Gentiles shall see thy righteousness, and all kings thy glory: and thou shalt be called by a new name, which the mouth of the Lord shall name.</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11:26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600" dirty="0">
                <a:solidFill>
                  <a:prstClr val="black">
                    <a:lumMod val="75000"/>
                    <a:lumOff val="25000"/>
                  </a:prstClr>
                </a:solidFill>
                <a:latin typeface="Trebuchet MS"/>
              </a:rPr>
              <a:t>and when he had found him, he brought him to Antioch. And for an entire year they met with the church and taught considerable numbers of people; and the disciples were first called Christians in Antioch.</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E9508-4105-0896-FA53-B6C5040FC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CDA13-29D9-190D-7E2B-04B07A9946C9}"/>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4:12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BB7CBAE-4332-2EA9-CD3F-3A56FF7891D9}"/>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Neither is there salvation in any other: for there is none other name under heaven given among men, whereby we must be saved.</a:t>
            </a:r>
          </a:p>
        </p:txBody>
      </p:sp>
    </p:spTree>
    <p:extLst>
      <p:ext uri="{BB962C8B-B14F-4D97-AF65-F5344CB8AC3E}">
        <p14:creationId xmlns:p14="http://schemas.microsoft.com/office/powerpoint/2010/main" val="2325302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B8D8-54ED-4295-0E3E-C8C4321E01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39BAF-CD01-3D2A-F515-AB6C51235D55}"/>
              </a:ext>
            </a:extLst>
          </p:cNvPr>
          <p:cNvSpPr>
            <a:spLocks noGrp="1"/>
          </p:cNvSpPr>
          <p:nvPr>
            <p:ph sz="quarter" idx="13"/>
          </p:nvPr>
        </p:nvSpPr>
        <p:spPr>
          <a:xfrm>
            <a:off x="0" y="2133600"/>
            <a:ext cx="12192000" cy="4687330"/>
          </a:xfrm>
        </p:spPr>
        <p:txBody>
          <a:bodyPr>
            <a:noAutofit/>
          </a:bodyPr>
          <a:lstStyle/>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Romans 16:16 (KJV)</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Colossians 1:18 (KJV)</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Colossians 1:24 (KJV)</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Ephesians 1:22-23 (NASB)</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I Corinthians 12:27 (KJV)</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I Corinthians 12:12-13 (KJV)</a:t>
            </a:r>
          </a:p>
        </p:txBody>
      </p:sp>
      <p:sp>
        <p:nvSpPr>
          <p:cNvPr id="4" name="Title 3">
            <a:extLst>
              <a:ext uri="{FF2B5EF4-FFF2-40B4-BE49-F238E27FC236}">
                <a16:creationId xmlns:a16="http://schemas.microsoft.com/office/drawing/2014/main" id="{5C0AA025-A750-27A5-F1A5-AE88E75129CD}"/>
              </a:ext>
            </a:extLst>
          </p:cNvPr>
          <p:cNvSpPr>
            <a:spLocks noGrp="1"/>
          </p:cNvSpPr>
          <p:nvPr>
            <p:ph type="title"/>
          </p:nvPr>
        </p:nvSpPr>
        <p:spPr>
          <a:xfrm>
            <a:off x="0" y="0"/>
            <a:ext cx="12192000" cy="2133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What Shall it be Called? The Body of Christ</a:t>
            </a:r>
          </a:p>
        </p:txBody>
      </p:sp>
    </p:spTree>
    <p:extLst>
      <p:ext uri="{BB962C8B-B14F-4D97-AF65-F5344CB8AC3E}">
        <p14:creationId xmlns:p14="http://schemas.microsoft.com/office/powerpoint/2010/main" val="3975632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Matthew 15:8-9 (KJV)</a:t>
            </a: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None/>
            </a:pPr>
            <a:r>
              <a:rPr lang="en-US" sz="5400" b="1" baseline="30000" dirty="0"/>
              <a:t>8</a:t>
            </a:r>
            <a:r>
              <a:rPr lang="en-US" sz="5400" dirty="0"/>
              <a:t> This people draweth nigh unto me with their mouth, and honoureth me with their lips; but their heart is far from me.</a:t>
            </a:r>
          </a:p>
          <a:p>
            <a:pPr marL="45720" indent="0">
              <a:buNone/>
            </a:pPr>
            <a:r>
              <a:rPr lang="en-US" sz="5400" b="1" baseline="30000" dirty="0"/>
              <a:t>9</a:t>
            </a:r>
            <a:r>
              <a:rPr lang="en-US" sz="5400" dirty="0"/>
              <a:t> But in vain they do worship me, teaching for doctrines the commandments of men.</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A68A-4031-3333-8DD0-029881913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95FF1-3EA1-0C67-4DB7-04BBC385D2A5}"/>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16:16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FA02D00-2AB1-072C-51A0-96CF1D27E417}"/>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Salute one another with an holy kiss. The churches of Christ salute you.</a:t>
            </a:r>
          </a:p>
        </p:txBody>
      </p:sp>
    </p:spTree>
    <p:extLst>
      <p:ext uri="{BB962C8B-B14F-4D97-AF65-F5344CB8AC3E}">
        <p14:creationId xmlns:p14="http://schemas.microsoft.com/office/powerpoint/2010/main" val="23694935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FD5F2-CE4D-1618-2015-EAEC5EAE1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234E5-CFB5-D73A-58E0-206C9B1751B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Colossians 1:18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BDB6904-E21B-5FFB-B0C2-7DEB4ACDDAEF}"/>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And he is the head of the body, the church: who is the beginning, the firstborn from the dead; that in all things he might have the preeminence.</a:t>
            </a:r>
          </a:p>
        </p:txBody>
      </p:sp>
    </p:spTree>
    <p:extLst>
      <p:ext uri="{BB962C8B-B14F-4D97-AF65-F5344CB8AC3E}">
        <p14:creationId xmlns:p14="http://schemas.microsoft.com/office/powerpoint/2010/main" val="2468262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8BF4-3E05-2988-60AD-0467D4DB8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D3022-C548-2D67-400C-7C73E916EAED}"/>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Colossians 1:24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111E43F-12F5-546B-5703-897DB67F0A25}"/>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300" dirty="0">
                <a:solidFill>
                  <a:prstClr val="black">
                    <a:lumMod val="75000"/>
                    <a:lumOff val="25000"/>
                  </a:prstClr>
                </a:solidFill>
                <a:latin typeface="Trebuchet MS"/>
              </a:rPr>
              <a:t>Who now rejoice in my sufferings for you, and fill up that which is behind of the afflictions of Christ in my flesh for his body's sake, which is the church:</a:t>
            </a:r>
          </a:p>
        </p:txBody>
      </p:sp>
    </p:spTree>
    <p:extLst>
      <p:ext uri="{BB962C8B-B14F-4D97-AF65-F5344CB8AC3E}">
        <p14:creationId xmlns:p14="http://schemas.microsoft.com/office/powerpoint/2010/main" val="13597560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8DC99-1DA2-393F-4256-C9569FED9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CCE0D-6D3A-7950-0ACE-77D522EDFB2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1:22-23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D2B1A5F-9439-99E5-F356-89177312AD8E}"/>
              </a:ext>
            </a:extLst>
          </p:cNvPr>
          <p:cNvSpPr>
            <a:spLocks noGrp="1"/>
          </p:cNvSpPr>
          <p:nvPr>
            <p:ph sz="quarter" idx="13"/>
          </p:nvPr>
        </p:nvSpPr>
        <p:spPr>
          <a:xfrm>
            <a:off x="0" y="1143000"/>
            <a:ext cx="12192000" cy="5715000"/>
          </a:xfrm>
        </p:spPr>
        <p:txBody>
          <a:bodyPr>
            <a:noAutofit/>
          </a:bodyPr>
          <a:lstStyle/>
          <a:p>
            <a:pPr marL="45720" indent="0">
              <a:buNone/>
            </a:pPr>
            <a:r>
              <a:rPr lang="en-US" sz="6000" dirty="0"/>
              <a:t>And He put all things in subjection under His feet, and made Him head over all things to the church, which is His body, the fullness of Him who fills all in all.</a:t>
            </a:r>
          </a:p>
        </p:txBody>
      </p:sp>
    </p:spTree>
    <p:extLst>
      <p:ext uri="{BB962C8B-B14F-4D97-AF65-F5344CB8AC3E}">
        <p14:creationId xmlns:p14="http://schemas.microsoft.com/office/powerpoint/2010/main" val="19065798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D91F-1BF7-A2C9-371D-4F854869E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F100D-22DE-5AB1-07DD-7B5E8AF5F4F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12:27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0FBE354-D707-1B96-2C60-FA3C4534C694}"/>
              </a:ext>
            </a:extLst>
          </p:cNvPr>
          <p:cNvSpPr>
            <a:spLocks noGrp="1"/>
          </p:cNvSpPr>
          <p:nvPr>
            <p:ph sz="quarter" idx="13"/>
          </p:nvPr>
        </p:nvSpPr>
        <p:spPr>
          <a:xfrm>
            <a:off x="0" y="1143000"/>
            <a:ext cx="12192000" cy="5711190"/>
          </a:xfrm>
        </p:spPr>
        <p:txBody>
          <a:bodyPr>
            <a:noAutofit/>
          </a:bodyPr>
          <a:lstStyle/>
          <a:p>
            <a:pPr marL="45720" indent="0" algn="ctr">
              <a:buClr>
                <a:srgbClr val="A379BB">
                  <a:lumMod val="75000"/>
                </a:srgbClr>
              </a:buClr>
              <a:buNone/>
              <a:defRPr/>
            </a:pPr>
            <a:r>
              <a:rPr lang="en-US" sz="8000" dirty="0">
                <a:solidFill>
                  <a:prstClr val="black">
                    <a:lumMod val="75000"/>
                    <a:lumOff val="25000"/>
                  </a:prstClr>
                </a:solidFill>
                <a:latin typeface="Trebuchet MS"/>
              </a:rPr>
              <a:t>Now ye are </a:t>
            </a:r>
          </a:p>
          <a:p>
            <a:pPr marL="45720" indent="0" algn="ctr">
              <a:buClr>
                <a:srgbClr val="A379BB">
                  <a:lumMod val="75000"/>
                </a:srgbClr>
              </a:buClr>
              <a:buNone/>
              <a:defRPr/>
            </a:pPr>
            <a:r>
              <a:rPr lang="en-US" sz="8000" dirty="0">
                <a:solidFill>
                  <a:prstClr val="black">
                    <a:lumMod val="75000"/>
                    <a:lumOff val="25000"/>
                  </a:prstClr>
                </a:solidFill>
                <a:latin typeface="Trebuchet MS"/>
              </a:rPr>
              <a:t>the body of Christ, </a:t>
            </a:r>
          </a:p>
          <a:p>
            <a:pPr marL="45720" indent="0" algn="ctr">
              <a:buClr>
                <a:srgbClr val="A379BB">
                  <a:lumMod val="75000"/>
                </a:srgbClr>
              </a:buClr>
              <a:buNone/>
              <a:defRPr/>
            </a:pPr>
            <a:r>
              <a:rPr lang="en-US" sz="8000" dirty="0">
                <a:solidFill>
                  <a:prstClr val="black">
                    <a:lumMod val="75000"/>
                    <a:lumOff val="25000"/>
                  </a:prstClr>
                </a:solidFill>
                <a:latin typeface="Trebuchet MS"/>
              </a:rPr>
              <a:t>and members in particular.</a:t>
            </a:r>
          </a:p>
        </p:txBody>
      </p:sp>
    </p:spTree>
    <p:extLst>
      <p:ext uri="{BB962C8B-B14F-4D97-AF65-F5344CB8AC3E}">
        <p14:creationId xmlns:p14="http://schemas.microsoft.com/office/powerpoint/2010/main" val="2775972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21C8E-1BD7-C845-E291-88CD17BC4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B7084-38F9-B3C1-9370-C86CC494631B}"/>
              </a:ext>
            </a:extLst>
          </p:cNvPr>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12:12-13 (KJV)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C9F9508-8ACA-BA25-0E1E-8143D6FADD3E}"/>
              </a:ext>
            </a:extLst>
          </p:cNvPr>
          <p:cNvSpPr>
            <a:spLocks noGrp="1"/>
          </p:cNvSpPr>
          <p:nvPr>
            <p:ph sz="quarter" idx="13"/>
          </p:nvPr>
        </p:nvSpPr>
        <p:spPr>
          <a:xfrm>
            <a:off x="0" y="1066800"/>
            <a:ext cx="12192000" cy="5787390"/>
          </a:xfrm>
        </p:spPr>
        <p:txBody>
          <a:bodyPr>
            <a:noAutofit/>
          </a:bodyPr>
          <a:lstStyle/>
          <a:p>
            <a:pPr marL="45720" indent="0">
              <a:buNone/>
            </a:pPr>
            <a:r>
              <a:rPr lang="en-US" sz="6600" b="1" baseline="30000" dirty="0"/>
              <a:t>12</a:t>
            </a:r>
            <a:r>
              <a:rPr lang="en-US" sz="6600" dirty="0"/>
              <a:t> For as the body is one, and hath many members, and all the members of that one body, being many, are one body: so also is Christ.</a:t>
            </a:r>
          </a:p>
        </p:txBody>
      </p:sp>
    </p:spTree>
    <p:extLst>
      <p:ext uri="{BB962C8B-B14F-4D97-AF65-F5344CB8AC3E}">
        <p14:creationId xmlns:p14="http://schemas.microsoft.com/office/powerpoint/2010/main" val="37713314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ADE-E561-396A-ECA0-014097526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44F00-26CF-3732-2F83-DC21F8D76B81}"/>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12:12-13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785CE5F-1B9A-D80D-1BE5-0475B5A8A248}"/>
              </a:ext>
            </a:extLst>
          </p:cNvPr>
          <p:cNvSpPr>
            <a:spLocks noGrp="1"/>
          </p:cNvSpPr>
          <p:nvPr>
            <p:ph sz="quarter" idx="13"/>
          </p:nvPr>
        </p:nvSpPr>
        <p:spPr>
          <a:xfrm>
            <a:off x="0" y="762000"/>
            <a:ext cx="12192000" cy="6096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13</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by one Spirit are we all baptized into one body, whether we be Jews or Gentiles, whether we be bond or free; and have been all made to drink into one Spirit.</a:t>
            </a:r>
          </a:p>
        </p:txBody>
      </p:sp>
    </p:spTree>
    <p:extLst>
      <p:ext uri="{BB962C8B-B14F-4D97-AF65-F5344CB8AC3E}">
        <p14:creationId xmlns:p14="http://schemas.microsoft.com/office/powerpoint/2010/main" val="107745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According to scriptural interpretations, Jesus Christ dictates that His church must be called by His name to be recognized as his. The Bible indicates that Christ owns, builds, and names His church, rather than delegating the naming right to humanity.</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720939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066800"/>
            <a:ext cx="12192000" cy="5754130"/>
          </a:xfrm>
        </p:spPr>
        <p:txBody>
          <a:bodyPr>
            <a:noAutofit/>
          </a:bodyPr>
          <a:lstStyle/>
          <a:p>
            <a:pPr marL="960120" indent="-914400">
              <a:lnSpc>
                <a:spcPct val="80000"/>
              </a:lnSpc>
              <a:buClr>
                <a:srgbClr val="C00000"/>
              </a:buClr>
              <a:buFont typeface="+mj-lt"/>
              <a:buAutoNum type="arabicPeriod"/>
            </a:pPr>
            <a:r>
              <a:rPr lang="en-US" sz="5200" b="1" i="1" dirty="0">
                <a:effectLst>
                  <a:outerShdw blurRad="38100" dist="38100" dir="2700000" algn="tl">
                    <a:srgbClr val="000000">
                      <a:alpha val="43137"/>
                    </a:srgbClr>
                  </a:outerShdw>
                </a:effectLst>
              </a:rPr>
              <a:t>Fundamental Scriptures teach the Written Word of God is Perfect</a:t>
            </a:r>
          </a:p>
          <a:p>
            <a:pPr marL="960120" indent="-914400">
              <a:lnSpc>
                <a:spcPct val="80000"/>
              </a:lnSpc>
              <a:buClr>
                <a:srgbClr val="C00000"/>
              </a:buClr>
              <a:buFont typeface="+mj-lt"/>
              <a:buAutoNum type="arabicPeriod"/>
            </a:pPr>
            <a:r>
              <a:rPr lang="en-US" sz="5200" b="1" i="1" dirty="0">
                <a:effectLst>
                  <a:outerShdw blurRad="38100" dist="38100" dir="2700000" algn="tl">
                    <a:srgbClr val="000000">
                      <a:alpha val="43137"/>
                    </a:srgbClr>
                  </a:outerShdw>
                </a:effectLst>
              </a:rPr>
              <a:t>Man Must Not Add or Take Away from What is Written in the Bible</a:t>
            </a:r>
          </a:p>
          <a:p>
            <a:pPr marL="960120" indent="-914400">
              <a:lnSpc>
                <a:spcPct val="80000"/>
              </a:lnSpc>
              <a:buClr>
                <a:srgbClr val="C00000"/>
              </a:buClr>
              <a:buFont typeface="+mj-lt"/>
              <a:buAutoNum type="arabicPeriod"/>
            </a:pPr>
            <a:r>
              <a:rPr lang="en-US" sz="5200" b="1" i="1" dirty="0">
                <a:effectLst>
                  <a:outerShdw blurRad="38100" dist="38100" dir="2700000" algn="tl">
                    <a:srgbClr val="000000">
                      <a:alpha val="43137"/>
                    </a:srgbClr>
                  </a:outerShdw>
                </a:effectLst>
              </a:rPr>
              <a:t>From GOD’S Mouth the Church Was Named</a:t>
            </a:r>
          </a:p>
          <a:p>
            <a:pPr marL="960120" indent="-914400">
              <a:lnSpc>
                <a:spcPct val="80000"/>
              </a:lnSpc>
              <a:buClr>
                <a:srgbClr val="C00000"/>
              </a:buClr>
              <a:buFont typeface="+mj-lt"/>
              <a:buAutoNum type="arabicPeriod"/>
            </a:pPr>
            <a:r>
              <a:rPr lang="en-US" sz="5200" b="1" i="1" dirty="0">
                <a:effectLst>
                  <a:outerShdw blurRad="38100" dist="38100" dir="2700000" algn="tl">
                    <a:srgbClr val="000000">
                      <a:alpha val="43137"/>
                    </a:srgbClr>
                  </a:outerShdw>
                </a:effectLst>
              </a:rPr>
              <a:t>What Shall it be Called? The Body of Christ</a:t>
            </a:r>
          </a:p>
        </p:txBody>
      </p:sp>
      <p:sp>
        <p:nvSpPr>
          <p:cNvPr id="4" name="Title 3"/>
          <p:cNvSpPr>
            <a:spLocks noGrp="1"/>
          </p:cNvSpPr>
          <p:nvPr>
            <p:ph type="title"/>
          </p:nvPr>
        </p:nvSpPr>
        <p:spPr>
          <a:xfrm>
            <a:off x="0" y="0"/>
            <a:ext cx="12192000" cy="9144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Name of Christ’s Church:</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286000"/>
            <a:ext cx="12192000" cy="45349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II Peter 1:3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 Corinthians 14:37-38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II Timothy 2:15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Ephesians 3:3-4 (NASB)</a:t>
            </a:r>
          </a:p>
        </p:txBody>
      </p:sp>
      <p:sp>
        <p:nvSpPr>
          <p:cNvPr id="4" name="Title 3"/>
          <p:cNvSpPr>
            <a:spLocks noGrp="1"/>
          </p:cNvSpPr>
          <p:nvPr>
            <p:ph type="title"/>
          </p:nvPr>
        </p:nvSpPr>
        <p:spPr>
          <a:xfrm>
            <a:off x="0" y="0"/>
            <a:ext cx="12192000" cy="18288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Fundamental Scriptures Teach the Written Word of God is Perfect</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Peter 1:3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for His divine power has granted to us everything pertaining to life and godliness, through the true knowledge of Him who called us by His own glory and excellence.</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14:37-38 (NASB)</a:t>
            </a:r>
            <a:endParaRPr lang="en-US" sz="54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None/>
            </a:pPr>
            <a:r>
              <a:rPr lang="en-US" sz="5500" b="1" baseline="30000" dirty="0"/>
              <a:t>37</a:t>
            </a:r>
            <a:r>
              <a:rPr lang="en-US" sz="5500" dirty="0"/>
              <a:t> If anyone thinks that he is a prophet or spiritual, let him recognize that the things which I write to you are the Lord's commandment.                          </a:t>
            </a:r>
            <a:r>
              <a:rPr lang="en-US" sz="5500" b="1" baseline="30000" dirty="0"/>
              <a:t>38</a:t>
            </a:r>
            <a:r>
              <a:rPr lang="en-US" sz="5500" dirty="0"/>
              <a:t> But if anyone does not recognize </a:t>
            </a:r>
            <a:r>
              <a:rPr lang="en-US" sz="5500" i="1" dirty="0"/>
              <a:t>this,</a:t>
            </a:r>
            <a:r>
              <a:rPr lang="en-US" sz="5500" dirty="0"/>
              <a:t> he is not recognized.</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B11A-0488-9901-EE5C-122E0A28C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084AE-7279-FB63-0395-B25F53E2EC4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2:15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38423B8-DE6C-0689-9C58-BE6E2BF399B3}"/>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Be diligent to present yourself approved to God as a worker who does not need to be ashamed, accurately handling the word of truth.</a:t>
            </a:r>
          </a:p>
        </p:txBody>
      </p:sp>
    </p:spTree>
    <p:extLst>
      <p:ext uri="{BB962C8B-B14F-4D97-AF65-F5344CB8AC3E}">
        <p14:creationId xmlns:p14="http://schemas.microsoft.com/office/powerpoint/2010/main" val="27219216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584D-9409-4A11-C9C4-D9A648658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ACF4A-61CE-57F4-0956-5E248A0E730D}"/>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3:3-4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E043329-E281-0CF4-4D92-DA290DF09E82}"/>
              </a:ext>
            </a:extLst>
          </p:cNvPr>
          <p:cNvSpPr>
            <a:spLocks noGrp="1"/>
          </p:cNvSpPr>
          <p:nvPr>
            <p:ph sz="quarter" idx="13"/>
          </p:nvPr>
        </p:nvSpPr>
        <p:spPr>
          <a:xfrm>
            <a:off x="0" y="1066800"/>
            <a:ext cx="12192000" cy="5791200"/>
          </a:xfrm>
        </p:spPr>
        <p:txBody>
          <a:bodyPr>
            <a:noAutofit/>
          </a:bodyPr>
          <a:lstStyle/>
          <a:p>
            <a:pPr marL="45720" indent="0">
              <a:buNone/>
            </a:pPr>
            <a:r>
              <a:rPr lang="en-US" sz="6000" b="1" baseline="30000" dirty="0"/>
              <a:t>3</a:t>
            </a:r>
            <a:r>
              <a:rPr lang="en-US" sz="6000" dirty="0"/>
              <a:t> that by revelation there was made known to me the mystery, as I wrote before briefly. </a:t>
            </a:r>
            <a:r>
              <a:rPr lang="en-US" sz="6000" b="1" baseline="30000" dirty="0"/>
              <a:t>4</a:t>
            </a:r>
            <a:r>
              <a:rPr lang="en-US" sz="6000" dirty="0"/>
              <a:t> By referring to this, when you read you can understand my insight into the mystery of Christ,</a:t>
            </a:r>
          </a:p>
        </p:txBody>
      </p:sp>
    </p:spTree>
    <p:extLst>
      <p:ext uri="{BB962C8B-B14F-4D97-AF65-F5344CB8AC3E}">
        <p14:creationId xmlns:p14="http://schemas.microsoft.com/office/powerpoint/2010/main" val="1303572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3071</TotalTime>
  <Words>1171</Words>
  <Application>Microsoft Office PowerPoint</Application>
  <PresentationFormat>Widescreen</PresentationFormat>
  <Paragraphs>87</Paragraphs>
  <Slides>31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Franklin Gothic Medium</vt:lpstr>
      <vt:lpstr>Georgia</vt:lpstr>
      <vt:lpstr>Helvetica Neue</vt:lpstr>
      <vt:lpstr>Trebuchet MS</vt:lpstr>
      <vt:lpstr>Wingdings</vt:lpstr>
      <vt:lpstr>Slipstream</vt:lpstr>
      <vt:lpstr> ????? Does Man have the God-Given Right to Name Christ’s Church?</vt:lpstr>
      <vt:lpstr>Matthew 15:8-9 (KJV)</vt:lpstr>
      <vt:lpstr>PowerPoint Presentation</vt:lpstr>
      <vt:lpstr>The Name of Christ’s Church:</vt:lpstr>
      <vt:lpstr>Fundamental Scriptures Teach the Written Word of God is Perfect</vt:lpstr>
      <vt:lpstr>II Peter 1:3 (NASB)</vt:lpstr>
      <vt:lpstr>I Corinthians 14:37-38 (NASB)</vt:lpstr>
      <vt:lpstr>II Timothy 2:15 (NASB)</vt:lpstr>
      <vt:lpstr>Ephesians 3:3-4 (NASB)</vt:lpstr>
      <vt:lpstr>Point #2: Man Must Not Add or Take Away from What is Written in the Bible</vt:lpstr>
      <vt:lpstr>Deuteronomy 4:2 (KJV)</vt:lpstr>
      <vt:lpstr>Proverbs 30:5-6 (KJV)</vt:lpstr>
      <vt:lpstr>Revelation 22:18-19 (KJV)</vt:lpstr>
      <vt:lpstr>Revelation 22:18-19 (KJV)</vt:lpstr>
      <vt:lpstr>Point #3: From GOD’S Mouth the Church Was Named</vt:lpstr>
      <vt:lpstr>Isaiah 62:2 (KJV)</vt:lpstr>
      <vt:lpstr>Acts 11:26 (NASB)</vt:lpstr>
      <vt:lpstr>Acts 4:12 (KJV)</vt:lpstr>
      <vt:lpstr>Point #4: What Shall it be Called? The Body of Christ</vt:lpstr>
      <vt:lpstr>Romans 16:16 (KJV)</vt:lpstr>
      <vt:lpstr>Colossians 1:18 (KJV)</vt:lpstr>
      <vt:lpstr>Colossians 1:24 (KJV)</vt:lpstr>
      <vt:lpstr>Ephesians 1:22-23 (NASB)</vt:lpstr>
      <vt:lpstr>I Corinthians 12:27 (KJV)</vt:lpstr>
      <vt:lpstr>I Corinthians 12:12-13 (KJV)</vt:lpstr>
      <vt:lpstr>I Corinthians 12:12-13 (KJV)</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6</cp:revision>
  <dcterms:created xsi:type="dcterms:W3CDTF">2026-04-04T19:32:14Z</dcterms:created>
  <dcterms:modified xsi:type="dcterms:W3CDTF">2026-04-11T16:51:36Z</dcterms:modified>
</cp:coreProperties>
</file>